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0" r:id="rId16"/>
    <p:sldId id="272" r:id="rId17"/>
    <p:sldId id="266" r:id="rId18"/>
    <p:sldId id="273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6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8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0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3" name="MOMENTO-bsong.wav"/>
          </p:stSnd>
        </p:sndAc>
      </p:transition>
    </mc:Choice>
    <mc:Fallback xmlns="">
      <p:transition advClick="0" advTm="12000">
        <p:sndAc>
          <p:stSnd>
            <p:snd r:embed="rId14" name="MOMENTO-bsong.wav"/>
          </p:stSnd>
        </p:sndAc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MENTO-bsong">
            <a:hlinkClick r:id="" action="ppaction://media"/>
            <a:extLst>
              <a:ext uri="{FF2B5EF4-FFF2-40B4-BE49-F238E27FC236}">
                <a16:creationId xmlns:a16="http://schemas.microsoft.com/office/drawing/2014/main" id="{2BB31EE7-9787-4451-B6B5-1842B808C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3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97000" advTm="1300"/>
    </mc:Choice>
    <mc:Fallback xmlns="">
      <p:transition spd="slow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obsah 4">
            <a:extLst>
              <a:ext uri="{FF2B5EF4-FFF2-40B4-BE49-F238E27FC236}">
                <a16:creationId xmlns:a16="http://schemas.microsoft.com/office/drawing/2014/main" id="{2ED07AC5-392C-4C7D-8610-6059581BF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5" t="4694" r="29338" b="46611"/>
          <a:stretch/>
        </p:blipFill>
        <p:spPr bwMode="auto">
          <a:xfrm>
            <a:off x="7368363" y="244548"/>
            <a:ext cx="4039622" cy="51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5BD841D2-F3FC-4A68-B1E5-3121CEB91BE0}"/>
              </a:ext>
            </a:extLst>
          </p:cNvPr>
          <p:cNvSpPr txBox="1"/>
          <p:nvPr/>
        </p:nvSpPr>
        <p:spPr>
          <a:xfrm>
            <a:off x="1845488" y="2264735"/>
            <a:ext cx="443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Případ použití této trojice očekáváme v momentě, když bude chtít uživatel vytvořit, upravit, ba dokonce smazat </a:t>
            </a:r>
            <a:r>
              <a:rPr lang="cs-CZ" dirty="0" err="1"/>
              <a:t>groupy</a:t>
            </a:r>
            <a:r>
              <a:rPr lang="cs-CZ" dirty="0"/>
              <a:t>.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962C653-B614-4467-AC97-DCE9D10331B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cs-CZ" sz="4000" dirty="0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F47AFC56-DBF2-4F95-9741-C84F07A4FB77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Vytvořen, upravení, </a:t>
            </a:r>
            <a:br>
              <a:rPr lang="cs-CZ" sz="4000" dirty="0"/>
            </a:br>
            <a:r>
              <a:rPr lang="cs-CZ" sz="4000" dirty="0"/>
              <a:t>smazaní </a:t>
            </a:r>
            <a:r>
              <a:rPr lang="cs-CZ" sz="4000" dirty="0" err="1"/>
              <a:t>groupy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169725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obsah 4">
            <a:extLst>
              <a:ext uri="{FF2B5EF4-FFF2-40B4-BE49-F238E27FC236}">
                <a16:creationId xmlns:a16="http://schemas.microsoft.com/office/drawing/2014/main" id="{B020905D-5970-48E8-9D3C-419B61EF8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1" t="55794" r="16314" b="10449"/>
          <a:stretch/>
        </p:blipFill>
        <p:spPr bwMode="auto">
          <a:xfrm>
            <a:off x="7442523" y="605569"/>
            <a:ext cx="4294208" cy="515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AEE25EAA-8D5B-4CAD-AA54-21D665990BE0}"/>
              </a:ext>
            </a:extLst>
          </p:cNvPr>
          <p:cNvSpPr txBox="1"/>
          <p:nvPr/>
        </p:nvSpPr>
        <p:spPr>
          <a:xfrm>
            <a:off x="1845488" y="2264735"/>
            <a:ext cx="443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Případ updatu nastane, vždy po změně, kterou způsobí uživatel svým chováním v aplikaci.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FAAA8900-637A-4D81-AB27-E4FB16F46DB3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91917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A65C17F-C9C5-4938-A1B0-E4A02E90E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4" y="357418"/>
            <a:ext cx="6595883" cy="5755298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DEDD480-3B22-40F4-89BD-C5944BF541B0}"/>
              </a:ext>
            </a:extLst>
          </p:cNvPr>
          <p:cNvSpPr txBox="1"/>
          <p:nvPr/>
        </p:nvSpPr>
        <p:spPr>
          <a:xfrm>
            <a:off x="7389761" y="5875754"/>
            <a:ext cx="409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Obrázek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Class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 Diagramu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950ED5B-57C4-4FCB-859F-353BB1E0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Class</a:t>
            </a:r>
            <a:r>
              <a:rPr lang="cs-CZ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13417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AF7D0-EF37-4399-AF96-A9A59EA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obrazovek - </a:t>
            </a:r>
            <a:r>
              <a:rPr lang="cs-CZ" dirty="0" err="1"/>
              <a:t>Timeline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76B3B39-9DBE-4E42-AF63-733A07B0D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8" y="2108200"/>
            <a:ext cx="7107889" cy="3760788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ECA58B3-B9CF-46B2-A550-6E8DCCC3CB46}"/>
              </a:ext>
            </a:extLst>
          </p:cNvPr>
          <p:cNvSpPr txBox="1"/>
          <p:nvPr/>
        </p:nvSpPr>
        <p:spPr>
          <a:xfrm>
            <a:off x="5996763" y="5932051"/>
            <a:ext cx="499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Návrhový obrázek obrazovek –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Timeline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, vytvořen v Adobe PS</a:t>
            </a:r>
          </a:p>
        </p:txBody>
      </p:sp>
    </p:spTree>
    <p:extLst>
      <p:ext uri="{BB962C8B-B14F-4D97-AF65-F5344CB8AC3E}">
        <p14:creationId xmlns:p14="http://schemas.microsoft.com/office/powerpoint/2010/main" val="191283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AF7D0-EF37-4399-AF96-A9A59EA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obrazovek – User </a:t>
            </a:r>
            <a:r>
              <a:rPr lang="cs-CZ" dirty="0" err="1"/>
              <a:t>Register</a:t>
            </a:r>
            <a:endParaRPr lang="cs-CZ" dirty="0"/>
          </a:p>
        </p:txBody>
      </p:sp>
      <p:pic>
        <p:nvPicPr>
          <p:cNvPr id="7" name="Zástupný obsah 6" descr="Obsah obrázku text&#10;&#10;Popis byl vytvořen automaticky">
            <a:extLst>
              <a:ext uri="{FF2B5EF4-FFF2-40B4-BE49-F238E27FC236}">
                <a16:creationId xmlns:a16="http://schemas.microsoft.com/office/drawing/2014/main" id="{2E5B1D29-75B0-4835-83D1-62991E6D1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8" y="2108200"/>
            <a:ext cx="7107889" cy="3760788"/>
          </a:xfr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6BAF414-D713-4D42-BA19-6A8846304C94}"/>
              </a:ext>
            </a:extLst>
          </p:cNvPr>
          <p:cNvSpPr txBox="1"/>
          <p:nvPr/>
        </p:nvSpPr>
        <p:spPr>
          <a:xfrm>
            <a:off x="5709684" y="5932051"/>
            <a:ext cx="527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Návrhový obrázek obrazovek –User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Register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, vytvořen v Adobe PS</a:t>
            </a:r>
          </a:p>
        </p:txBody>
      </p:sp>
    </p:spTree>
    <p:extLst>
      <p:ext uri="{BB962C8B-B14F-4D97-AF65-F5344CB8AC3E}">
        <p14:creationId xmlns:p14="http://schemas.microsoft.com/office/powerpoint/2010/main" val="355663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AF7D0-EF37-4399-AF96-A9A59EA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obrazovek – </a:t>
            </a:r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Creation</a:t>
            </a:r>
            <a:endParaRPr lang="cs-CZ" dirty="0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E8A7C75F-8179-43AC-B1D4-B4383223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8" y="2108200"/>
            <a:ext cx="7107889" cy="3760788"/>
          </a:xfr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F6B2D6C-E0CE-4F9F-B477-BD7D56C5E33E}"/>
              </a:ext>
            </a:extLst>
          </p:cNvPr>
          <p:cNvSpPr txBox="1"/>
          <p:nvPr/>
        </p:nvSpPr>
        <p:spPr>
          <a:xfrm>
            <a:off x="5709684" y="5932051"/>
            <a:ext cx="527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Návrhový obrázek obrazovek –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Task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Creation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, vytvořen v Adobe PS</a:t>
            </a:r>
          </a:p>
        </p:txBody>
      </p:sp>
    </p:spTree>
    <p:extLst>
      <p:ext uri="{BB962C8B-B14F-4D97-AF65-F5344CB8AC3E}">
        <p14:creationId xmlns:p14="http://schemas.microsoft.com/office/powerpoint/2010/main" val="225800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76E4DB-0BB3-4D68-82E5-780415D1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testovacích případů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3D001D-BA36-42EB-8563-C1B735578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►Karel -&gt; 9 - 11 -&gt;  interview s novináři</a:t>
            </a:r>
          </a:p>
          <a:p>
            <a:pPr algn="l"/>
            <a:r>
              <a:rPr lang="pl-PL" dirty="0">
                <a:solidFill>
                  <a:srgbClr val="1C1E21"/>
                </a:solidFill>
                <a:latin typeface="inherit"/>
              </a:rPr>
              <a:t>►</a:t>
            </a:r>
            <a:r>
              <a:rPr lang="pl-PL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Alenka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-&gt;</a:t>
            </a:r>
            <a:r>
              <a:rPr lang="pl-PL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9 - 10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pl-PL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dělání kafe pro šéfa</a:t>
            </a:r>
            <a:endParaRPr lang="pl-PL" dirty="0">
              <a:solidFill>
                <a:srgbClr val="1C1E21"/>
              </a:solidFill>
              <a:latin typeface="inherit"/>
            </a:endParaRPr>
          </a:p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►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Ignác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11 - 16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meeting s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auditorem</a:t>
            </a:r>
            <a:endParaRPr lang="cs-CZ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cs-CZ" dirty="0">
                <a:solidFill>
                  <a:srgbClr val="050505"/>
                </a:solidFill>
                <a:latin typeface="Segoe UI Historic" panose="020B0502040204020203" pitchFamily="34" charset="0"/>
              </a:rPr>
              <a:t>►</a:t>
            </a:r>
            <a:r>
              <a:rPr lang="cs-CZ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Jan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cs-CZ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16 - 17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cs-CZ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úklid pracoviště</a:t>
            </a:r>
            <a:endParaRPr lang="cs-CZ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►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Karla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-&gt;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9-15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meeting s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investory</a:t>
            </a:r>
            <a:endParaRPr lang="pl-PL" b="0" i="0" dirty="0">
              <a:solidFill>
                <a:srgbClr val="1C1E21"/>
              </a:solidFill>
              <a:effectLst/>
              <a:latin typeface="inherit"/>
            </a:endParaRPr>
          </a:p>
          <a:p>
            <a:br>
              <a:rPr lang="pl-PL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623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/>
    </mc:Choice>
    <mc:Fallback>
      <p:transition advClick="0" advTm="1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F217EE-68B2-46FF-A289-A4F72029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Konvence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4505D3-E93F-4484-B041-48FFAEF88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Čenglish-indoverflow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je naše konvence .. Čtvrtka kódu v angličtině, Čtvrtka v Češtině, Čtvrtka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copypasta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ze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stacku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a Čtvrtka podle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guidu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indickýho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týpka</a:t>
            </a:r>
            <a:endParaRPr lang="cs-CZ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7132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17FF-090C-413C-A35A-A4302220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Otázky?</a:t>
            </a:r>
          </a:p>
        </p:txBody>
      </p:sp>
    </p:spTree>
    <p:extLst>
      <p:ext uri="{BB962C8B-B14F-4D97-AF65-F5344CB8AC3E}">
        <p14:creationId xmlns:p14="http://schemas.microsoft.com/office/powerpoint/2010/main" val="35801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2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78143D3-640E-478B-9286-5D0F4535A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0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97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B07B34-9648-4B2B-81A9-BFACF7DF0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PROJECT: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MOMENTO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0CDF73E-5BD8-49E4-AF81-6C3858DAB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Jandák, Tichý, Svoboda, Hošek, </a:t>
            </a:r>
            <a:r>
              <a:rPr lang="cs-CZ" dirty="0" err="1">
                <a:solidFill>
                  <a:schemeClr val="bg1"/>
                </a:solidFill>
              </a:rPr>
              <a:t>Jokiel</a:t>
            </a:r>
            <a:endParaRPr lang="cs-CZ" dirty="0">
              <a:solidFill>
                <a:schemeClr val="bg1"/>
              </a:solidFill>
            </a:endParaRPr>
          </a:p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6552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A7B100-0C04-4FDF-AF76-92A5E6E3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52F4A1-AD9C-4383-85C5-D50C96967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►Tato aplikace si klade za úkol vytvořit prostředí pro sledování času. Toho chceme docílit zobrazením každého pracovního dne a jednotlivých úkolu přiřazených zaměstnancům.</a:t>
            </a:r>
          </a:p>
        </p:txBody>
      </p:sp>
    </p:spTree>
    <p:extLst>
      <p:ext uri="{BB962C8B-B14F-4D97-AF65-F5344CB8AC3E}">
        <p14:creationId xmlns:p14="http://schemas.microsoft.com/office/powerpoint/2010/main" val="294565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75EC50-ACE1-431B-8157-6A6DA8DA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Využití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C69D2B-D50A-490A-AC1A-EC05EAD9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►Naše aplikace najde své ideální využití v menších firmách do 10 zaměstnanců. Primárně nám jde o odvětví kde jsou častá jednání nebo schůzky. Protože s naši aplikaci lze jednoduše sledovat jestli máme čas na další schůzku nebo prací v našem nabitém programu.</a:t>
            </a:r>
          </a:p>
        </p:txBody>
      </p:sp>
    </p:spTree>
    <p:extLst>
      <p:ext uri="{BB962C8B-B14F-4D97-AF65-F5344CB8AC3E}">
        <p14:creationId xmlns:p14="http://schemas.microsoft.com/office/powerpoint/2010/main" val="400783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19877-E470-41EB-AF27-9C4679CC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Požadavky</a:t>
            </a:r>
          </a:p>
        </p:txBody>
      </p:sp>
      <p:sp>
        <p:nvSpPr>
          <p:cNvPr id="17" name="Zástupný obsah 16">
            <a:extLst>
              <a:ext uri="{FF2B5EF4-FFF2-40B4-BE49-F238E27FC236}">
                <a16:creationId xmlns:a16="http://schemas.microsoft.com/office/drawing/2014/main" id="{F8D42565-E52B-4974-8465-5D25FA25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►Naše požadavky byly speciálně vytvořeny za účelem</a:t>
            </a:r>
            <a:br>
              <a:rPr lang="cs-CZ" dirty="0"/>
            </a:br>
            <a:r>
              <a:rPr lang="cs-CZ" dirty="0"/>
              <a:t>    hladkého průběhu naší týmové práce</a:t>
            </a:r>
          </a:p>
        </p:txBody>
      </p:sp>
      <p:pic>
        <p:nvPicPr>
          <p:cNvPr id="18" name="Zástupný obsah 14">
            <a:extLst>
              <a:ext uri="{FF2B5EF4-FFF2-40B4-BE49-F238E27FC236}">
                <a16:creationId xmlns:a16="http://schemas.microsoft.com/office/drawing/2014/main" id="{416B5653-A24E-40A8-8720-A1FF333A1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" t="15646" r="82713" b="31095"/>
          <a:stretch/>
        </p:blipFill>
        <p:spPr>
          <a:xfrm>
            <a:off x="7488820" y="889410"/>
            <a:ext cx="4097438" cy="4407850"/>
          </a:xfrm>
          <a:prstGeom prst="rect">
            <a:avLst/>
          </a:prstGeom>
        </p:spPr>
      </p:pic>
      <p:sp>
        <p:nvSpPr>
          <p:cNvPr id="19" name="TextovéPole 18">
            <a:extLst>
              <a:ext uri="{FF2B5EF4-FFF2-40B4-BE49-F238E27FC236}">
                <a16:creationId xmlns:a16="http://schemas.microsoft.com/office/drawing/2014/main" id="{474541B9-EC1D-4778-8176-915785A8EB49}"/>
              </a:ext>
            </a:extLst>
          </p:cNvPr>
          <p:cNvSpPr txBox="1"/>
          <p:nvPr/>
        </p:nvSpPr>
        <p:spPr>
          <a:xfrm>
            <a:off x="7708738" y="5350394"/>
            <a:ext cx="409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Obrázek vytvoření požadavků v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PowerDesigneru</a:t>
            </a:r>
            <a:endParaRPr lang="cs-CZ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7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5E68400-D744-4F72-A757-3D2A55EFD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9684" y="42532"/>
            <a:ext cx="6692316" cy="6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9A485CC-1B9F-4A16-99DD-FCF856AD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Use Case Diagram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7D3FA47-C4D5-4182-BD25-A996D766C174}"/>
              </a:ext>
            </a:extLst>
          </p:cNvPr>
          <p:cNvSpPr txBox="1"/>
          <p:nvPr/>
        </p:nvSpPr>
        <p:spPr>
          <a:xfrm>
            <a:off x="6347638" y="6077906"/>
            <a:ext cx="469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Obrázek Use Case Diagramu vytvořený v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PowerDesigneru</a:t>
            </a:r>
            <a:endParaRPr lang="cs-CZ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9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5CBF857D-AF52-4F33-85EF-5BB04F0A4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21044" r="64743" b="46612"/>
          <a:stretch/>
        </p:blipFill>
        <p:spPr bwMode="auto">
          <a:xfrm>
            <a:off x="6759615" y="821802"/>
            <a:ext cx="4159048" cy="38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52D94AB7-DCCF-4C39-A41E-7172B3A2553F}"/>
              </a:ext>
            </a:extLst>
          </p:cNvPr>
          <p:cNvSpPr txBox="1"/>
          <p:nvPr/>
        </p:nvSpPr>
        <p:spPr>
          <a:xfrm>
            <a:off x="1845488" y="2264735"/>
            <a:ext cx="443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Tato část slouží pro vytvoření/přihlášení uživatele za pomoci přihlašovacích údajů.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87C65FC1-9996-4C6C-A899-09B7A0714E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Vytvoření nebo registrace </a:t>
            </a:r>
            <a:r>
              <a:rPr lang="cs-CZ" sz="4000" dirty="0" err="1"/>
              <a:t>usera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163951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obsah 4">
            <a:extLst>
              <a:ext uri="{FF2B5EF4-FFF2-40B4-BE49-F238E27FC236}">
                <a16:creationId xmlns:a16="http://schemas.microsoft.com/office/drawing/2014/main" id="{DE1CC9EA-F652-4E77-B282-01D8F2A33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t="38385" r="41095" b="8647"/>
          <a:stretch/>
        </p:blipFill>
        <p:spPr bwMode="auto">
          <a:xfrm>
            <a:off x="7145079" y="914400"/>
            <a:ext cx="4065975" cy="45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2B552A6-750A-40B1-ABDF-6995AF4EF15B}"/>
              </a:ext>
            </a:extLst>
          </p:cNvPr>
          <p:cNvSpPr txBox="1"/>
          <p:nvPr/>
        </p:nvSpPr>
        <p:spPr>
          <a:xfrm>
            <a:off x="1845488" y="2264735"/>
            <a:ext cx="443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Tento case je použit pro práci s </a:t>
            </a:r>
            <a:r>
              <a:rPr lang="cs-CZ" dirty="0" err="1"/>
              <a:t>tasky</a:t>
            </a:r>
            <a:r>
              <a:rPr lang="cs-CZ" dirty="0"/>
              <a:t> a </a:t>
            </a:r>
            <a:r>
              <a:rPr lang="cs-CZ" dirty="0" err="1"/>
              <a:t>timeliny</a:t>
            </a:r>
            <a:r>
              <a:rPr lang="cs-CZ" dirty="0"/>
              <a:t> </a:t>
            </a: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9BD8A7A6-7971-4EC4-B0E0-180F4E779858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Vytvořen, upravení, smazaní </a:t>
            </a:r>
            <a:r>
              <a:rPr lang="cs-CZ" sz="4000" dirty="0" err="1"/>
              <a:t>tasku</a:t>
            </a:r>
            <a:br>
              <a:rPr lang="cs-CZ" sz="4000" dirty="0"/>
            </a:br>
            <a:r>
              <a:rPr lang="cs-CZ" sz="4000" dirty="0"/>
              <a:t>Vytvoření, smazání </a:t>
            </a:r>
            <a:r>
              <a:rPr lang="cs-CZ" sz="4000" dirty="0" err="1"/>
              <a:t>timeliny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322488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33B589"/>
      </a:accent1>
      <a:accent2>
        <a:srgbClr val="2FB1BC"/>
      </a:accent2>
      <a:accent3>
        <a:srgbClr val="5DA5ED"/>
      </a:accent3>
      <a:accent4>
        <a:srgbClr val="4E5BEB"/>
      </a:accent4>
      <a:accent5>
        <a:srgbClr val="986EEE"/>
      </a:accent5>
      <a:accent6>
        <a:srgbClr val="C34EEB"/>
      </a:accent6>
      <a:hlink>
        <a:srgbClr val="AE6981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332</Words>
  <Application>Microsoft Office PowerPoint</Application>
  <PresentationFormat>Širokoúhlá obrazovka</PresentationFormat>
  <Paragraphs>37</Paragraphs>
  <Slides>18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4" baseType="lpstr">
      <vt:lpstr>Arial Nova Light</vt:lpstr>
      <vt:lpstr>Bembo</vt:lpstr>
      <vt:lpstr>Calibri</vt:lpstr>
      <vt:lpstr>inherit</vt:lpstr>
      <vt:lpstr>Segoe UI Historic</vt:lpstr>
      <vt:lpstr>RetrospectVTI</vt:lpstr>
      <vt:lpstr>Prezentace aplikace PowerPoint</vt:lpstr>
      <vt:lpstr>Prezentace aplikace PowerPoint</vt:lpstr>
      <vt:lpstr>PROJECT: MOMENTO</vt:lpstr>
      <vt:lpstr>Popis</vt:lpstr>
      <vt:lpstr>Využití</vt:lpstr>
      <vt:lpstr>Požadavky</vt:lpstr>
      <vt:lpstr>Use Case Diagram</vt:lpstr>
      <vt:lpstr>Prezentace aplikace PowerPoint</vt:lpstr>
      <vt:lpstr>Prezentace aplikace PowerPoint</vt:lpstr>
      <vt:lpstr>Prezentace aplikace PowerPoint</vt:lpstr>
      <vt:lpstr>Prezentace aplikace PowerPoint</vt:lpstr>
      <vt:lpstr>Class Diagram</vt:lpstr>
      <vt:lpstr>Návrh obrazovek - Timeline</vt:lpstr>
      <vt:lpstr>Návrh obrazovek – User Register</vt:lpstr>
      <vt:lpstr>Návrh obrazovek – Task Creation</vt:lpstr>
      <vt:lpstr>Návrh testovacích případů</vt:lpstr>
      <vt:lpstr>Konvence</vt:lpstr>
      <vt:lpstr>Otázky?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jakub jandák</dc:creator>
  <cp:lastModifiedBy>jakub jandák</cp:lastModifiedBy>
  <cp:revision>8</cp:revision>
  <dcterms:created xsi:type="dcterms:W3CDTF">2020-12-07T20:41:55Z</dcterms:created>
  <dcterms:modified xsi:type="dcterms:W3CDTF">2020-12-08T07:12:06Z</dcterms:modified>
</cp:coreProperties>
</file>